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13.png" ContentType="image/png"/>
  <Override PartName="/ppt/media/image8.png" ContentType="image/png"/>
  <Override PartName="/ppt/media/media6.mp4" ContentType="video/mp4"/>
  <Override PartName="/ppt/media/image17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5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v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s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8D2A7F8-DCAE-41EB-8EA0-FD15F7E0FD3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C7D8D09-9087-4993-A991-FC5160AA42A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2CDC8A-5F18-4F9B-A045-0361E4E04DA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29FB851-274D-452B-B2D7-EC46A00D6D2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E25790-ABE3-41BC-ACE5-CA00EB8B84F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CFBE54-A014-4DE4-91EB-582A1EC6EE8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BF8B52-030C-46BF-B388-2E79D20426F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B6729F-62F0-44A0-B7DB-0A594E045C8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D4198D-FE7E-4167-9CE7-29A6CD824FD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E219EE-0091-4EAB-A85B-C69EFB0ADC6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44C44F-312E-4784-8AEF-75D15169FD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FC2D01-2E6D-4075-B2EC-59E303FB69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C3D68F-7431-4818-A867-35B9B894B7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7FF77C-10B5-4EFE-B731-D6A3BDAE3C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248D3A-1D2D-455B-954A-9D8F74F2C0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DA3D11-77E6-4942-A015-3A0C71A25B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081202-4901-462E-B0F5-54FD141CE6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339E37-D249-47FB-8CDE-9128DC6CDE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3BA1F4-A8C0-4D9F-B0D8-4658F15D2A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20453A-86F6-43F4-AA29-72CDD5618B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F4FA39-D612-4DBA-9931-6D963D7FBB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4767120"/>
            <a:ext cx="289404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693480" y="205920"/>
            <a:ext cx="213228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d6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787203-B380-4D79-8966-C79F177A14EF}" type="slidenum">
              <a:rPr b="0" lang="en-US" sz="1200" spc="-1" strike="noStrike">
                <a:solidFill>
                  <a:srgbClr val="0d62b2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4767120"/>
            <a:ext cx="213228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video" Target="../media/media6.mp4"/><Relationship Id="rId4" Type="http://schemas.microsoft.com/office/2007/relationships/media" Target="../media/media6.mp4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video" Target="file:///home/strikoder/Downloads/Gif_amin.mp4" TargetMode="External"/><Relationship Id="rId4" Type="http://schemas.microsoft.com/office/2007/relationships/media" Target="file:///home/strikoder/Downloads/Gif_amin.mp4" TargetMode="External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3" descr="glob.png"/>
          <p:cNvPicPr/>
          <p:nvPr/>
        </p:nvPicPr>
        <p:blipFill>
          <a:blip r:embed="rId1"/>
          <a:srcRect l="23777" t="20121" r="37118" b="0"/>
          <a:stretch/>
        </p:blipFill>
        <p:spPr>
          <a:xfrm>
            <a:off x="4855320" y="0"/>
            <a:ext cx="4287240" cy="492660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1" descr=""/>
          <p:cNvPicPr/>
          <p:nvPr/>
        </p:nvPicPr>
        <p:blipFill>
          <a:blip r:embed="rId2"/>
          <a:stretch/>
        </p:blipFill>
        <p:spPr>
          <a:xfrm>
            <a:off x="0" y="828720"/>
            <a:ext cx="9142560" cy="4313160"/>
          </a:xfrm>
          <a:prstGeom prst="rect">
            <a:avLst/>
          </a:prstGeom>
          <a:ln w="0">
            <a:noFill/>
          </a:ln>
        </p:spPr>
      </p:pic>
      <p:sp>
        <p:nvSpPr>
          <p:cNvPr id="49" name="Title 1"/>
          <p:cNvSpPr/>
          <p:nvPr/>
        </p:nvSpPr>
        <p:spPr>
          <a:xfrm>
            <a:off x="127080" y="3324960"/>
            <a:ext cx="703728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ffffff"/>
                </a:solidFill>
                <a:latin typeface="Trebuchet MS"/>
                <a:ea typeface="DejaVu Sans"/>
              </a:rPr>
              <a:t>Compartive Analysis of Large Language Models: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ffffff"/>
                </a:solidFill>
                <a:latin typeface="Trebuchet MS"/>
                <a:ea typeface="DejaVu Sans"/>
              </a:rPr>
              <a:t>Responses to Ethical, Offensive, and Biased Prompts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" name="Picture 9" descr=""/>
          <p:cNvPicPr/>
          <p:nvPr/>
        </p:nvPicPr>
        <p:blipFill>
          <a:blip r:embed="rId3"/>
          <a:stretch/>
        </p:blipFill>
        <p:spPr>
          <a:xfrm>
            <a:off x="174960" y="2745000"/>
            <a:ext cx="3979080" cy="725040"/>
          </a:xfrm>
          <a:prstGeom prst="rect">
            <a:avLst/>
          </a:prstGeom>
          <a:ln w="0">
            <a:noFill/>
          </a:ln>
        </p:spPr>
      </p:pic>
      <p:sp>
        <p:nvSpPr>
          <p:cNvPr id="51" name="Rectangle 4"/>
          <p:cNvSpPr/>
          <p:nvPr/>
        </p:nvSpPr>
        <p:spPr>
          <a:xfrm>
            <a:off x="-2520" y="4659840"/>
            <a:ext cx="4156560" cy="487800"/>
          </a:xfrm>
          <a:prstGeom prst="rect">
            <a:avLst/>
          </a:prstGeom>
          <a:solidFill>
            <a:srgbClr val="008f39"/>
          </a:solidFill>
          <a:ln>
            <a:solidFill>
              <a:srgbClr val="4a7eb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Subtitle 2"/>
          <p:cNvSpPr/>
          <p:nvPr/>
        </p:nvSpPr>
        <p:spPr>
          <a:xfrm>
            <a:off x="0" y="4748400"/>
            <a:ext cx="5252040" cy="41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0" i="1" lang="ru-RU" sz="1700" spc="-1" strike="noStrike">
                <a:solidFill>
                  <a:srgbClr val="ffffff"/>
                </a:solidFill>
                <a:latin typeface="Trebuchet MS"/>
                <a:ea typeface="DejaVu Sans"/>
              </a:rPr>
              <a:t>	</a:t>
            </a:r>
            <a:r>
              <a:rPr b="0" i="1" lang="ru-RU" sz="1700" spc="-1" strike="noStrike">
                <a:solidFill>
                  <a:srgbClr val="ffffff"/>
                </a:solidFill>
                <a:latin typeface="Trebuchet MS"/>
                <a:ea typeface="DejaVu Sans"/>
              </a:rPr>
              <a:t>       </a:t>
            </a:r>
            <a:r>
              <a:rPr b="0" i="1" lang="ru-RU" sz="1700" spc="-1" strike="noStrike">
                <a:solidFill>
                  <a:srgbClr val="ffffff"/>
                </a:solidFill>
                <a:latin typeface="Trebuchet MS"/>
                <a:ea typeface="DejaVu Sans"/>
              </a:rPr>
              <a:t>ITTMM 2024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53" name="Subtitle 2"/>
          <p:cNvSpPr/>
          <p:nvPr/>
        </p:nvSpPr>
        <p:spPr>
          <a:xfrm>
            <a:off x="5054400" y="3695400"/>
            <a:ext cx="388908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i="1" lang="ru-RU" sz="1200" spc="-1" strike="noStrike">
                <a:solidFill>
                  <a:srgbClr val="ffffff"/>
                </a:solidFill>
                <a:latin typeface="Trebuchet MS"/>
                <a:ea typeface="DejaVu Sans"/>
              </a:rPr>
              <a:t>Подготовили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i="1" lang="ru-RU" sz="1200" spc="-1" strike="noStrike">
                <a:solidFill>
                  <a:srgbClr val="ffffff"/>
                </a:solidFill>
                <a:latin typeface="Trebuchet MS"/>
                <a:ea typeface="DejaVu Sans"/>
              </a:rPr>
              <a:t>Яссин Мохамад Аламин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i="1" lang="ru-RU" sz="1200" spc="-1" strike="noStrike">
                <a:solidFill>
                  <a:srgbClr val="ffffff"/>
                </a:solidFill>
                <a:latin typeface="Trebuchet MS"/>
                <a:ea typeface="DejaVu Sans"/>
              </a:rPr>
              <a:t>Мамонов Антон Алексеевич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i="1" lang="ru-RU" sz="1200" spc="-1" strike="noStrike">
                <a:solidFill>
                  <a:srgbClr val="ffffff"/>
                </a:solidFill>
                <a:latin typeface="Trebuchet MS"/>
                <a:ea typeface="DejaVu Sans"/>
              </a:rPr>
              <a:t>Салпагаров Слотан Исмаилович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Num" idx="7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3444124-9799-45A2-80C9-0AFEBFA5A75E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457200" y="134640"/>
            <a:ext cx="251424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INTRO INTO LLMs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6" name="Picture 3" descr=""/>
          <p:cNvPicPr/>
          <p:nvPr/>
        </p:nvPicPr>
        <p:blipFill>
          <a:blip r:embed="rId2"/>
          <a:stretch/>
        </p:blipFill>
        <p:spPr>
          <a:xfrm>
            <a:off x="6362280" y="228600"/>
            <a:ext cx="2409840" cy="43848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657360"/>
            <a:ext cx="7771320" cy="43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ldNum" idx="8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7691F52-5A63-499A-B8D7-16B0EF78AA27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457200" y="134640"/>
            <a:ext cx="274284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Arial"/>
                <a:ea typeface="Arial"/>
              </a:rPr>
              <a:t>Existing Datasets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0" name="Picture 3" descr=""/>
          <p:cNvPicPr/>
          <p:nvPr/>
        </p:nvPicPr>
        <p:blipFill>
          <a:blip r:embed="rId2"/>
          <a:stretch/>
        </p:blipFill>
        <p:spPr>
          <a:xfrm>
            <a:off x="6362280" y="228600"/>
            <a:ext cx="2409840" cy="43848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685800" y="774720"/>
            <a:ext cx="7542720" cy="425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34080" y="97560"/>
            <a:ext cx="583776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Dataset Enhancements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3" name="Picture 4" descr=""/>
          <p:cNvPicPr/>
          <p:nvPr/>
        </p:nvPicPr>
        <p:blipFill>
          <a:blip r:embed="rId2"/>
          <a:stretch/>
        </p:blipFill>
        <p:spPr>
          <a:xfrm>
            <a:off x="6362280" y="246960"/>
            <a:ext cx="2409840" cy="43848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2"/>
          <p:cNvSpPr>
            <a:spLocks noGrp="1"/>
          </p:cNvSpPr>
          <p:nvPr>
            <p:ph type="sldNum" idx="9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7051F0F1-6251-425E-81AA-2B176FBDF257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4621680" y="1371960"/>
            <a:ext cx="4064760" cy="159948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228600" y="914760"/>
            <a:ext cx="457164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1. Аннотация исходного набора данных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2. Фокус на конкретные категории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3. редактирование контекста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4. Изменения в промптах для ясности и контекста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d62b2"/>
                </a:solidFill>
                <a:latin typeface="Trebuchet MS"/>
                <a:ea typeface="DejaVu Sans"/>
              </a:rPr>
              <a:t>5. Добавление новых промптов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2"/>
          <a:srcRect l="0" t="0" r="0" b="13538"/>
          <a:stretch/>
        </p:blipFill>
        <p:spPr>
          <a:xfrm>
            <a:off x="0" y="0"/>
            <a:ext cx="9371520" cy="525636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sldNum" idx="10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8EB207BA-4811-4893-A31E-9215C16C30D2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76480" y="97560"/>
            <a:ext cx="583776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Dataset Implication and Use Cases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0" name="Picture 3" descr=""/>
          <p:cNvPicPr/>
          <p:nvPr/>
        </p:nvPicPr>
        <p:blipFill>
          <a:blip r:embed="rId2"/>
          <a:stretch/>
        </p:blipFill>
        <p:spPr>
          <a:xfrm>
            <a:off x="6362280" y="316440"/>
            <a:ext cx="2409840" cy="43848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2"/>
          <p:cNvSpPr>
            <a:spLocks noGrp="1"/>
          </p:cNvSpPr>
          <p:nvPr>
            <p:ph type="sldNum" idx="11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47876A8-AD4B-47B8-929C-A8B2B8D28A80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914400" y="914400"/>
            <a:ext cx="6885000" cy="370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76480" y="97560"/>
            <a:ext cx="5837760" cy="5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Evaluation and Results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4" name="Picture 3" descr=""/>
          <p:cNvPicPr/>
          <p:nvPr/>
        </p:nvPicPr>
        <p:blipFill>
          <a:blip r:embed="rId2"/>
          <a:stretch/>
        </p:blipFill>
        <p:spPr>
          <a:xfrm>
            <a:off x="6362280" y="316440"/>
            <a:ext cx="2409840" cy="43848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2"/>
          <p:cNvSpPr>
            <a:spLocks noGrp="1"/>
          </p:cNvSpPr>
          <p:nvPr>
            <p:ph type="sldNum" idx="12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209980C-5D52-4435-AFA4-7C077DDEFAB1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5486400" y="1600200"/>
            <a:ext cx="3428280" cy="228528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4"/>
          <a:stretch/>
        </p:blipFill>
        <p:spPr>
          <a:xfrm>
            <a:off x="171720" y="1028520"/>
            <a:ext cx="5313960" cy="35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3" descr=""/>
          <p:cNvPicPr/>
          <p:nvPr/>
        </p:nvPicPr>
        <p:blipFill>
          <a:blip r:embed="rId2"/>
          <a:stretch/>
        </p:blipFill>
        <p:spPr>
          <a:xfrm>
            <a:off x="6733080" y="17640"/>
            <a:ext cx="2409840" cy="43848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685800"/>
            <a:ext cx="7999920" cy="4204080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sldNum" idx="13"/>
          </p:nvPr>
        </p:nvSpPr>
        <p:spPr>
          <a:xfrm>
            <a:off x="8666640" y="4663440"/>
            <a:ext cx="5216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72DB65EE-DBC3-4682-9A2F-3BAAD374A2BA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1" name="PlaceHolder 4"/>
          <p:cNvSpPr/>
          <p:nvPr/>
        </p:nvSpPr>
        <p:spPr>
          <a:xfrm>
            <a:off x="276840" y="97920"/>
            <a:ext cx="5837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d62b2"/>
                </a:solidFill>
                <a:latin typeface="Trebuchet MS"/>
              </a:rPr>
              <a:t>Overcoming Limits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234000" y="756720"/>
            <a:ext cx="8285040" cy="381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spcBef>
                <a:spcPts val="221"/>
              </a:spcBef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522396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sldNum" idx="14"/>
          </p:nvPr>
        </p:nvSpPr>
        <p:spPr>
          <a:xfrm>
            <a:off x="8229600" y="4663440"/>
            <a:ext cx="6159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Trebuchet M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4727010-F940-47F9-A140-A773F68A9FAF}" type="slidenum">
              <a:rPr b="0" lang="en-US" sz="1200" spc="-1" strike="noStrike">
                <a:solidFill>
                  <a:srgbClr val="ffffff"/>
                </a:solidFill>
                <a:latin typeface="Trebuchet MS"/>
              </a:rPr>
              <a:t>&lt;number&gt;</a:t>
            </a:fld>
            <a:r>
              <a:rPr b="0" lang="ru-RU" sz="1200" spc="-1" strike="noStrike">
                <a:solidFill>
                  <a:srgbClr val="ffffff"/>
                </a:solidFill>
                <a:latin typeface="Trebuchet MS"/>
              </a:rPr>
              <a:t>/9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B2DE64EDB4C6D4EA4EDABE4DE2F3490" ma:contentTypeVersion="10" ma:contentTypeDescription="Создание документа." ma:contentTypeScope="" ma:versionID="e92cc5c476bb946f8c04ef9e0d1fc5ab">
  <xsd:schema xmlns:xsd="http://www.w3.org/2001/XMLSchema" xmlns:xs="http://www.w3.org/2001/XMLSchema" xmlns:p="http://schemas.microsoft.com/office/2006/metadata/properties" xmlns:ns2="2b6b7346-64f9-45d4-b630-a31e8bbd3618" xmlns:ns3="872fce1d-4625-4ca7-91ad-b9559264b67f" targetNamespace="http://schemas.microsoft.com/office/2006/metadata/properties" ma:root="true" ma:fieldsID="cb2f4d200113f04d3361fbae1b47147a" ns2:_="" ns3:_="">
    <xsd:import namespace="2b6b7346-64f9-45d4-b630-a31e8bbd3618"/>
    <xsd:import namespace="872fce1d-4625-4ca7-91ad-b9559264b6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6b7346-64f9-45d4-b630-a31e8bbd36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fce1d-4625-4ca7-91ad-b9559264b67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C4D6A1-5759-4E16-847A-9C0C8B699016}"/>
</file>

<file path=customXml/itemProps2.xml><?xml version="1.0" encoding="utf-8"?>
<ds:datastoreItem xmlns:ds="http://schemas.openxmlformats.org/officeDocument/2006/customXml" ds:itemID="{85E473FD-3CDF-4C6C-984F-6B564C42F56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5147</TotalTime>
  <Application>LibreOffice/7.3.7.2$Linux_X86_64 LibreOffice_project/30$Build-2</Application>
  <AppVersion>15.0000</AppVersion>
  <Words>1078</Words>
  <Paragraphs>180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2017-01-25T11:18:17Z</dcterms:created>
  <dc:creator>Непомнящий Евгений</dc:creator>
  <dc:description/>
  <dc:language>en-US</dc:language>
  <cp:lastModifiedBy/>
  <dcterms:modified xsi:type="dcterms:W3CDTF">2024-04-08T08:12:39Z</dcterms:modified>
  <cp:revision>66</cp:revision>
  <dc:subject/>
  <dc:title>ЗАГОЛОВОК ПРЕЗЕНТАЦИИ В ДВЕ И БОЛЕЕ СТРОК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29</vt:i4>
  </property>
  <property fmtid="{D5CDD505-2E9C-101B-9397-08002B2CF9AE}" pid="3" name="PresentationFormat">
    <vt:lpwstr>Экран (16:9)</vt:lpwstr>
  </property>
  <property fmtid="{D5CDD505-2E9C-101B-9397-08002B2CF9AE}" pid="4" name="Slides">
    <vt:i4>31</vt:i4>
  </property>
</Properties>
</file>